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2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chúc tụng Đức Vua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Đấng nhân danh Chúa mà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đến. Bình an trên cõi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trời, vinh quang trên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các tầng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