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Thiên Chúa đã dùng Tin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Mừng mà kêu gọi chúng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ta, để chúng ta được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hưởng vinh quang của Đức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Giêsu Kitô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