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chúc tụng Đức Vua,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nhân danh Chúa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đến. Bình an trên cõi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trời, vinh quang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