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2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tôi đã gặp Đấng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Mê-si-a, nghĩa là Đấng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Ki-tô, ân sủng và sự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thì nhờ Người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có.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