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Ngôi Lời đã làm người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cư ngụ ở giữa chúng ta,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đón nhận Người thì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cho họ quyền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con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