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ALLELUIA CHÚA NHẬT 17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phán: "Thầy gọi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các con là bạn hữu, vì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những gì Thầy nghe nơi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Cha, Thầy cũng cho các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được biết".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