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14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Lạy Cha là Chúa tể đất trời,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xin ngợi khen, con xin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ngợi khen Cha, vì Cha đã mặc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khải mầu nhiệm Nước Trời cho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những người bé mọn.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